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8"/>
  </p:notesMasterIdLst>
  <p:handoutMasterIdLst>
    <p:handoutMasterId r:id="rId29"/>
  </p:handoutMasterIdLst>
  <p:sldIdLst>
    <p:sldId id="292" r:id="rId8"/>
    <p:sldId id="293" r:id="rId9"/>
    <p:sldId id="295" r:id="rId10"/>
    <p:sldId id="303" r:id="rId11"/>
    <p:sldId id="304" r:id="rId12"/>
    <p:sldId id="305" r:id="rId13"/>
    <p:sldId id="306" r:id="rId14"/>
    <p:sldId id="258" r:id="rId15"/>
    <p:sldId id="259" r:id="rId16"/>
    <p:sldId id="297" r:id="rId17"/>
    <p:sldId id="298" r:id="rId18"/>
    <p:sldId id="301" r:id="rId19"/>
    <p:sldId id="309" r:id="rId20"/>
    <p:sldId id="310" r:id="rId21"/>
    <p:sldId id="311" r:id="rId22"/>
    <p:sldId id="272" r:id="rId23"/>
    <p:sldId id="302" r:id="rId24"/>
    <p:sldId id="283" r:id="rId25"/>
    <p:sldId id="308" r:id="rId26"/>
    <p:sldId id="307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71" d="100"/>
          <a:sy n="71" d="100"/>
        </p:scale>
        <p:origin x="642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2/22/2017 6:02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2/22/2017 5:49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6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74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982662"/>
            <a:ext cx="11887200" cy="2179058"/>
          </a:xfrm>
        </p:spPr>
        <p:txBody>
          <a:bodyPr/>
          <a:lstStyle/>
          <a:p>
            <a:r>
              <a:rPr lang="es-MX" dirty="0"/>
              <a:t>Microsoft </a:t>
            </a:r>
            <a:r>
              <a:rPr lang="es-MX" dirty="0" err="1"/>
              <a:t>Cognitive</a:t>
            </a:r>
            <a:r>
              <a:rPr lang="es-MX" dirty="0"/>
              <a:t> Services y </a:t>
            </a:r>
            <a:r>
              <a:rPr lang="es-MX" dirty="0" err="1"/>
              <a:t>Xamarin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Blog:  unespacioparanet.com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8542429" y="3035259"/>
            <a:ext cx="3263704" cy="2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8205648" y="6207403"/>
            <a:ext cx="3797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https://github.com/serandvaraco</a:t>
            </a:r>
          </a:p>
        </p:txBody>
      </p:sp>
    </p:spTree>
    <p:extLst>
      <p:ext uri="{BB962C8B-B14F-4D97-AF65-F5344CB8AC3E}">
        <p14:creationId xmlns:p14="http://schemas.microsoft.com/office/powerpoint/2010/main" val="5662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7" y="172527"/>
            <a:ext cx="11399837" cy="6408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ángulo 1"/>
          <p:cNvSpPr/>
          <p:nvPr/>
        </p:nvSpPr>
        <p:spPr bwMode="auto">
          <a:xfrm>
            <a:off x="11084" y="0"/>
            <a:ext cx="12436475" cy="6994525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1222" y="1875171"/>
            <a:ext cx="5791199" cy="917575"/>
          </a:xfrm>
        </p:spPr>
        <p:txBody>
          <a:bodyPr/>
          <a:lstStyle/>
          <a:p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Extrae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emoción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persona 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partir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fotografía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video.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027237" y="6497637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/>
              <a:t>https://www.microsoft.com/cognitive-services/en-us/emotion-api</a:t>
            </a:r>
          </a:p>
        </p:txBody>
      </p:sp>
      <p:sp>
        <p:nvSpPr>
          <p:cNvPr id="3" name="Rectángulo 2"/>
          <p:cNvSpPr/>
          <p:nvPr/>
        </p:nvSpPr>
        <p:spPr bwMode="auto">
          <a:xfrm>
            <a:off x="5575883" y="555590"/>
            <a:ext cx="4924215" cy="502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sz="5400" dirty="0" err="1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Emotion</a:t>
            </a:r>
            <a:r>
              <a:rPr lang="es-CO" sz="5400" dirty="0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0292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99143" y="4335462"/>
            <a:ext cx="2514600" cy="1400092"/>
          </a:xfrm>
        </p:spPr>
        <p:txBody>
          <a:bodyPr/>
          <a:lstStyle/>
          <a:p>
            <a:br>
              <a:rPr lang="es-MX" sz="2400" dirty="0"/>
            </a:br>
            <a:br>
              <a:rPr lang="es-MX" sz="2400" dirty="0"/>
            </a:br>
            <a:r>
              <a:rPr lang="es-MX" sz="2400" dirty="0"/>
              <a:t>8 Emociones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98930" y="3678950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Sorpresa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938" t="2508" r="2880" b="4703"/>
          <a:stretch/>
        </p:blipFill>
        <p:spPr>
          <a:xfrm>
            <a:off x="1033575" y="373018"/>
            <a:ext cx="5003573" cy="33059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5" y="373018"/>
            <a:ext cx="2955867" cy="61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" y="-1"/>
            <a:ext cx="12426297" cy="70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6"/>
            <a:ext cx="12462156" cy="959586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0" y="0"/>
            <a:ext cx="13106400" cy="753586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34803" y="449262"/>
            <a:ext cx="409592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s-CO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41437" y="6392862"/>
            <a:ext cx="10948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https://www.microsoft.com/cognitive-services/en-us/computer-vision-api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570037" y="2850356"/>
            <a:ext cx="5791199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analizar las imágenes expuestas</a:t>
            </a:r>
          </a:p>
        </p:txBody>
      </p:sp>
    </p:spTree>
    <p:extLst>
      <p:ext uri="{BB962C8B-B14F-4D97-AF65-F5344CB8AC3E}">
        <p14:creationId xmlns:p14="http://schemas.microsoft.com/office/powerpoint/2010/main" val="29709426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897062"/>
            <a:ext cx="11660472" cy="46482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884237" y="373062"/>
            <a:ext cx="10668000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Fácil mediante un JSON </a:t>
            </a:r>
          </a:p>
        </p:txBody>
      </p:sp>
    </p:spTree>
    <p:extLst>
      <p:ext uri="{BB962C8B-B14F-4D97-AF65-F5344CB8AC3E}">
        <p14:creationId xmlns:p14="http://schemas.microsoft.com/office/powerpoint/2010/main" val="2745082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ortalstoragewuprod2.azureedge.net/vision/OpticalCharacterRecognition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36474" cy="70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 bwMode="auto">
          <a:xfrm>
            <a:off x="-1" y="-1"/>
            <a:ext cx="12436475" cy="704083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592262"/>
            <a:ext cx="4915917" cy="3724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9" y="3920709"/>
            <a:ext cx="4563646" cy="3278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219981"/>
            <a:ext cx="4300531" cy="3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23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877" y="4307854"/>
            <a:ext cx="386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https://github.com/serandvaraco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134937"/>
            <a:ext cx="11001375" cy="4810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2" y="5011737"/>
            <a:ext cx="10848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5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2048" y="2560695"/>
            <a:ext cx="11887200" cy="1181862"/>
          </a:xfrm>
        </p:spPr>
        <p:txBody>
          <a:bodyPr/>
          <a:lstStyle/>
          <a:p>
            <a:r>
              <a:rPr lang="es-MX" dirty="0"/>
              <a:t>Gracias..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8542429" y="3035259"/>
            <a:ext cx="3263704" cy="2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8205648" y="6207403"/>
            <a:ext cx="3797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https://github.com/serandvaraco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81" y="0"/>
            <a:ext cx="12435594" cy="6994028"/>
          </a:xfrm>
          <a:prstGeom prst="rect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1112837" y="3497014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¿</a:t>
            </a:r>
            <a:r>
              <a:rPr kumimoji="0" lang="en-US" altLang="en-US" sz="5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Qué</a:t>
            </a: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5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</a:t>
            </a: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Microsoft Cognitive Services?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18437" y="6011862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</a:p>
        </p:txBody>
      </p:sp>
      <p:pic>
        <p:nvPicPr>
          <p:cNvPr id="1030" name="Picture 6" descr="Resultado de imagen para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906462"/>
            <a:ext cx="8623203" cy="18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808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0369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7714" y="0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738" y="2236125"/>
            <a:ext cx="45270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6403730" y="1029915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Desde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rostros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hasta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sentimientos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permite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tus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entender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mejor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videos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6403730" y="2091663"/>
            <a:ext cx="59105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Escucha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y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tus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usuarios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filtrando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el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ruido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identificando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hablantes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y </a:t>
            </a:r>
            <a:r>
              <a:rPr lang="en-US" sz="2000" kern="0" noProof="0" dirty="0" err="1">
                <a:solidFill>
                  <a:srgbClr val="FFFFFF"/>
                </a:solidFill>
                <a:latin typeface="Segoe UI Light"/>
              </a:rPr>
              <a:t>entendiendo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noProof="0" dirty="0" err="1">
                <a:solidFill>
                  <a:srgbClr val="FFFFFF"/>
                </a:solidFill>
                <a:latin typeface="Segoe UI Light"/>
              </a:rPr>
              <a:t>intenciones</a:t>
            </a:r>
            <a:r>
              <a:rPr lang="en-US" sz="2000" kern="0" noProof="0" dirty="0">
                <a:solidFill>
                  <a:srgbClr val="FFFFFF"/>
                </a:solidFill>
                <a:latin typeface="Segoe UI Light"/>
              </a:rPr>
              <a:t>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403730" y="3366372"/>
            <a:ext cx="4918671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texto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aprende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cómo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reconocer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lo que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usuarios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quieren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403730" y="4534601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Aprovecha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el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conocimiento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acumulado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de la web, la academia o de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tus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propios</a:t>
            </a:r>
            <a:r>
              <a:rPr lang="en-US" sz="2000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>
                <a:solidFill>
                  <a:srgbClr val="FFFFFF"/>
                </a:solidFill>
                <a:latin typeface="Segoe UI Light"/>
              </a:rPr>
              <a:t>datos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403731" y="5702827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Accede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millones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páginas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web,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videos y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noticias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con el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poder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 APIs</a:t>
            </a:r>
          </a:p>
        </p:txBody>
      </p:sp>
      <p:sp>
        <p:nvSpPr>
          <p:cNvPr id="6" name="AutoShape 2" descr="https://portalstoragewuprod2.azureedge.net/media/Default/Content/decision-service-logo.svg"/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11811000" cy="52229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87" y="1363662"/>
            <a:ext cx="6515100" cy="4981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6750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44461"/>
            <a:ext cx="11963400" cy="67392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32841"/>
            <a:ext cx="6467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5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551237" y="54054"/>
            <a:ext cx="4569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http://www.projectmurphy.net/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5" y="830262"/>
            <a:ext cx="12314238" cy="59619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1539536"/>
            <a:ext cx="9496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8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20662"/>
            <a:ext cx="1638300" cy="1638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1858962"/>
            <a:ext cx="9372600" cy="493553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08237" y="725880"/>
            <a:ext cx="5334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Usado para verificación de identidad</a:t>
            </a:r>
          </a:p>
        </p:txBody>
      </p:sp>
    </p:spTree>
    <p:extLst>
      <p:ext uri="{BB962C8B-B14F-4D97-AF65-F5344CB8AC3E}">
        <p14:creationId xmlns:p14="http://schemas.microsoft.com/office/powerpoint/2010/main" val="8033194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882" y="-29035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7" y="6127505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185248" y="5177730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693959" y="600374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/>
          <p:nvPr/>
        </p:nvCxnSpPr>
        <p:spPr>
          <a:xfrm>
            <a:off x="7750669" y="6908954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3550" y="4283304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8254" y="4301310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85248" y="4294385"/>
            <a:ext cx="172354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Comunidad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47008" y="5322059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9615" y="80554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Por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  <p:pic>
        <p:nvPicPr>
          <p:cNvPr id="3074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10" y="417866"/>
            <a:ext cx="4778780" cy="27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pi rest black 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56" y="5010008"/>
            <a:ext cx="1242088" cy="1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3055" y="3679257"/>
            <a:ext cx="2139374" cy="64167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Emotion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ff673fc-3231-4e3a-893b-6d7f7cd32766"/>
    <ds:schemaRef ds:uri="http://schemas.microsoft.com/sharepoint/v3"/>
    <ds:schemaRef ds:uri="http://schemas.microsoft.com/office/2006/documentManagement/typ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462</TotalTime>
  <Words>306</Words>
  <Application>Microsoft Office PowerPoint</Application>
  <PresentationFormat>Personalizado</PresentationFormat>
  <Paragraphs>90</Paragraphs>
  <Slides>20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Arial</vt:lpstr>
      <vt:lpstr>Consolas</vt:lpstr>
      <vt:lpstr>Segoe UI</vt:lpstr>
      <vt:lpstr>Segoe UI Light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Microsoft Cognitive Services y Xamarin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Microsoft  Cognitive Services ?</vt:lpstr>
      <vt:lpstr>Cognitive Services</vt:lpstr>
      <vt:lpstr>Extrae características de la emoción de una persona a partir de una fotografía o video.</vt:lpstr>
      <vt:lpstr>  8 Emociones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¿Preguntas?</vt:lpstr>
      <vt:lpstr>Gracias..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35</cp:revision>
  <dcterms:created xsi:type="dcterms:W3CDTF">2016-03-31T00:21:52Z</dcterms:created>
  <dcterms:modified xsi:type="dcterms:W3CDTF">2017-02-22T23:02:32Z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